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78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9ccd769c0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g39ccd769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9ccd769c0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g39ccd769c0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9ccd769c0_0_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39ccd769c0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9ccd769c0_0_3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g39ccd769c0_0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9ccd769c0_0_2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g39ccd769c0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9ccd769c0_0_4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g39ccd769c0_0_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8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-tec.edu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685800" y="1066800"/>
            <a:ext cx="7772400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6480"/>
              <a:t>Middle School CTE</a:t>
            </a:r>
            <a:endParaRPr sz="48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</a:pPr>
            <a:r>
              <a:rPr lang="en-US" sz="3000"/>
              <a:t>Alyssa Johnston</a:t>
            </a:r>
            <a:r>
              <a:rPr lang="en-US" sz="3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</a:pPr>
            <a:r>
              <a:rPr lang="en-US" sz="3000"/>
              <a:t>Career Development Coordinator</a:t>
            </a:r>
            <a:endParaRPr sz="30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</a:pPr>
            <a:r>
              <a:rPr lang="en-US"/>
              <a:t>2</a:t>
            </a:r>
            <a:r>
              <a:rPr lang="en-US"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/>
              <a:t>21</a:t>
            </a:r>
            <a:r>
              <a:rPr lang="en-US"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.201</a:t>
            </a:r>
            <a:r>
              <a:rPr lang="en-US"/>
              <a:t>8</a:t>
            </a:r>
            <a:endParaRPr sz="3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296025" y="5893450"/>
            <a:ext cx="2479200" cy="8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C0000"/>
                </a:solidFill>
              </a:rPr>
              <a:t>goo.gl/B6GLjm</a:t>
            </a:r>
            <a:endParaRPr sz="24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4470" y="0"/>
            <a:ext cx="887505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C-TEC: Overview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 Associate Schools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Approximately 700 students on site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20 Jr/Sr Programs on campus 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7 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School Satellite Programs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85750" algn="l" rtl="0">
              <a:spcBef>
                <a:spcPts val="640"/>
              </a:spcBef>
              <a:spcAft>
                <a:spcPts val="0"/>
              </a:spcAft>
              <a:buSzPts val="2800"/>
              <a:buChar char="–"/>
            </a:pPr>
            <a:r>
              <a:rPr lang="en-US"/>
              <a:t>Adding 1 next year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8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Middle School Programs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85750" algn="l" rtl="0">
              <a:spcBef>
                <a:spcPts val="640"/>
              </a:spcBef>
              <a:spcAft>
                <a:spcPts val="0"/>
              </a:spcAft>
              <a:buSzPts val="2800"/>
              <a:buChar char="–"/>
            </a:pPr>
            <a:r>
              <a:rPr lang="en-US"/>
              <a:t>Adding 1 next year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Adult Education</a:t>
            </a:r>
            <a:endParaRPr/>
          </a:p>
          <a:p>
            <a:pPr marL="34290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/>
              <a:t>Career Development K-12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457200" y="969000"/>
            <a:ext cx="8229600" cy="57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K-5</a:t>
            </a:r>
            <a:endParaRPr sz="2800"/>
          </a:p>
          <a:p>
            <a:pPr marL="74295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/>
              <a:t>Teacher PD</a:t>
            </a:r>
            <a:endParaRPr sz="2400"/>
          </a:p>
          <a:p>
            <a:pPr marL="74295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/>
              <a:t>Classroom Visits</a:t>
            </a:r>
            <a:endParaRPr sz="2400"/>
          </a:p>
          <a:p>
            <a:pPr marL="74295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/>
              <a:t>Career Day Activities</a:t>
            </a:r>
            <a:endParaRPr sz="2400"/>
          </a:p>
          <a:p>
            <a:pPr marL="3429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6-8</a:t>
            </a:r>
            <a:endParaRPr sz="2800"/>
          </a:p>
          <a:p>
            <a:pPr marL="74295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/>
              <a:t>Teacher PD</a:t>
            </a:r>
            <a:endParaRPr sz="2400"/>
          </a:p>
          <a:p>
            <a:pPr marL="74295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/>
              <a:t>Middle School Program support </a:t>
            </a:r>
            <a:endParaRPr sz="2400"/>
          </a:p>
          <a:p>
            <a: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(owned and unowned)</a:t>
            </a:r>
            <a:endParaRPr/>
          </a:p>
          <a:p>
            <a:pPr marL="74295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/>
              <a:t>8th Grade Experience</a:t>
            </a:r>
            <a:endParaRPr sz="2400"/>
          </a:p>
          <a:p>
            <a:pPr marL="3429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9-12</a:t>
            </a:r>
            <a:endParaRPr sz="2400"/>
          </a:p>
          <a:p>
            <a:pPr marL="74295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/>
              <a:t>9th Grade: </a:t>
            </a:r>
            <a:r>
              <a:rPr lang="en-US" sz="2200"/>
              <a:t>Requested Activities</a:t>
            </a:r>
            <a:endParaRPr sz="2200"/>
          </a:p>
          <a:p>
            <a:pPr marL="74295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/>
              <a:t>10th Grade: </a:t>
            </a:r>
            <a:r>
              <a:rPr lang="en-US" sz="2200"/>
              <a:t>Sophomore Hands-On &amp; Evening of Exploration</a:t>
            </a:r>
            <a:endParaRPr sz="2200"/>
          </a:p>
          <a:p>
            <a:pPr marL="74295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/>
              <a:t>11th Grade: </a:t>
            </a:r>
            <a:r>
              <a:rPr lang="en-US" sz="2200"/>
              <a:t>CareerXpress &amp; Project Prepare</a:t>
            </a:r>
            <a:endParaRPr sz="2200"/>
          </a:p>
          <a:p>
            <a:pPr marL="74295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/>
              <a:t>12th Grade: </a:t>
            </a:r>
            <a:r>
              <a:rPr lang="en-US" sz="2200"/>
              <a:t>Senior Spotlight &amp; Requested Activities</a:t>
            </a:r>
            <a:endParaRPr sz="2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All grade levels- Open House &amp; Evening of Exploration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457200" y="2622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Middle School Collaboration Continuum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17"/>
          <p:cNvPicPr preferRelativeResize="0"/>
          <p:nvPr/>
        </p:nvPicPr>
        <p:blipFill rotWithShape="1">
          <a:blip r:embed="rId3">
            <a:alphaModFix/>
          </a:blip>
          <a:srcRect l="16316" t="19408" r="10648" b="6511"/>
          <a:stretch/>
        </p:blipFill>
        <p:spPr>
          <a:xfrm>
            <a:off x="154112" y="1295400"/>
            <a:ext cx="8815200" cy="502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Middle School Programs: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Heath: Pre-Engineering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Licking Heights: Career Connections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Utica: Career Connections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Heath: Career Connections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Lakewood: Information Technology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Granville: Information Technology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Licking Valley: Pre-Engineering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Licking Heights: Pre-Engineering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1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" y="1"/>
            <a:ext cx="4488900" cy="33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88873" y="-38100"/>
            <a:ext cx="4655100" cy="349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770802" y="3488112"/>
            <a:ext cx="3774600" cy="29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3352801"/>
            <a:ext cx="6172200" cy="35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111"/>
            <a:ext cx="9144000" cy="6829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4111"/>
            <a:ext cx="9144000" cy="6829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9144000" cy="6843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-1"/>
            <a:ext cx="9144000" cy="6843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p2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04800" y="228600"/>
            <a:ext cx="8229600" cy="61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" y="914400"/>
            <a:ext cx="3314700" cy="44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72100" y="914400"/>
            <a:ext cx="3314700" cy="44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52650" y="2743200"/>
            <a:ext cx="4876800" cy="365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95600" y="381000"/>
            <a:ext cx="2800200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 txBox="1"/>
          <p:nvPr/>
        </p:nvSpPr>
        <p:spPr>
          <a:xfrm>
            <a:off x="457200" y="35277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can this look like for you?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2"/>
          <p:cNvSpPr txBox="1"/>
          <p:nvPr/>
        </p:nvSpPr>
        <p:spPr>
          <a:xfrm>
            <a:off x="457200" y="1549950"/>
            <a:ext cx="2495700" cy="47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1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 1	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1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Larger District Model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Students can elect to take CTE course(s)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Semester elective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 to 7th &amp; 8th graders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Run A/B curriculum so if student takes in both 7th and 8th grade they can. A does not need to be a pre-req for B.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Example: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Licking Heights Pre-Engineering and Career Connections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2"/>
          <p:cNvSpPr txBox="1"/>
          <p:nvPr/>
        </p:nvSpPr>
        <p:spPr>
          <a:xfrm>
            <a:off x="3480625" y="1549950"/>
            <a:ext cx="2589300" cy="47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1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 2	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1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Smaller District Model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Entire grade level takes CTE course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Either year long or semester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7th &amp; 8th graders still target but choose one or both depending on size so that you are able reach all students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8th Grade course can build off 7th grade course since all students take both.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Examples: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Heath Career Connections 7th grade and Pre-Engineering 8th grade.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Lakewood: Intro to IT for all 7th graders. Half take in semester 1 and other half in semester 2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2"/>
          <p:cNvSpPr txBox="1"/>
          <p:nvPr/>
        </p:nvSpPr>
        <p:spPr>
          <a:xfrm>
            <a:off x="6411000" y="1549950"/>
            <a:ext cx="2589300" cy="47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1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 3	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1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Small/Medium District Model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Every student takes the course sometime between 6th-8th grade (funding for 6th grade is not CT)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Either year long or semester depending on number of students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Scheduling is not as simple but does accommodate if your district sends grade levels to electives all at once.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Examples: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Licking Valley Pre-Engineering 6th grade periods 1 &amp; 2, 7th grade periods 3 &amp; 4, 8th grade periods 7 &amp; 8.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/>
              <a:t>Other Districts: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921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/>
              <a:t>Career Connections- during “IE” (30 minutes that back up lunch) students rotate through different career pathways. Each teacher takes different pathway.</a:t>
            </a:r>
            <a:endParaRPr sz="2400"/>
          </a:p>
          <a:p>
            <a:pPr marL="342900" marR="0" lvl="0" indent="-2921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/>
              <a:t>Teacher split between Pre-Engineering (elective) 4 periods a day and Science 2 periods a day.  </a:t>
            </a:r>
            <a:endParaRPr sz="2400"/>
          </a:p>
          <a:p>
            <a:pPr marL="342900" marR="0" lvl="0" indent="-2921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/>
              <a:t>One teacher teachers Career Connections A/B to all students. 7th Grade 1st semester and 8th grade second semester.</a:t>
            </a:r>
            <a:endParaRPr sz="2400"/>
          </a:p>
          <a:p>
            <a:pPr marL="342900" marR="0" lvl="0" indent="-2921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/>
              <a:t>One CTE teacher teaches High School and Middle School courses</a:t>
            </a:r>
            <a:endParaRPr sz="2400"/>
          </a:p>
          <a:p>
            <a:pPr marL="34290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 txBox="1">
            <a:spLocks noGrp="1"/>
          </p:cNvSpPr>
          <p:nvPr>
            <p:ph type="title"/>
          </p:nvPr>
        </p:nvSpPr>
        <p:spPr>
          <a:xfrm>
            <a:off x="457200" y="76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6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Thank you!</a:t>
            </a:r>
            <a:r>
              <a:rPr lang="en-US"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6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36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2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more information: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2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the web visit </a:t>
            </a:r>
            <a:r>
              <a:rPr lang="en-US" sz="224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www.c-tec.edu</a:t>
            </a:r>
            <a:endParaRPr sz="224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2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Check us out on :</a:t>
            </a:r>
            <a:endParaRPr sz="224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240"/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2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2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ctec/education</a:t>
            </a:r>
            <a:endParaRPr sz="224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240"/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2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2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@cteclickingco            </a:t>
            </a:r>
            <a:endParaRPr/>
          </a:p>
          <a:p>
            <a:pPr marL="0" marR="0" lvl="0" indent="0" algn="ctr" rtl="0">
              <a:lnSpc>
                <a:spcPct val="80000"/>
              </a:lnSpc>
              <a:spcBef>
                <a:spcPts val="1442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721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QUESTIONS?</a:t>
            </a:r>
            <a:endParaRPr sz="721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5" name="Google Shape;165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2975" y="281940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6000" y="3999675"/>
            <a:ext cx="843000" cy="8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-TEC backgroun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266</Words>
  <Application>Microsoft Office PowerPoint</Application>
  <PresentationFormat>On-screen Show (4:3)</PresentationFormat>
  <Paragraphs>88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C-TEC background</vt:lpstr>
      <vt:lpstr>Middle School CTE</vt:lpstr>
      <vt:lpstr>PowerPoint Presentation</vt:lpstr>
      <vt:lpstr>C-TEC: Overview</vt:lpstr>
      <vt:lpstr>Career Development K-12</vt:lpstr>
      <vt:lpstr>Middle School Collaboration Continuum</vt:lpstr>
      <vt:lpstr>Middle School Programs:</vt:lpstr>
      <vt:lpstr>PowerPoint Presentation</vt:lpstr>
      <vt:lpstr>PowerPoint Presentation</vt:lpstr>
      <vt:lpstr>PowerPoint Presentation</vt:lpstr>
      <vt:lpstr>PowerPoint Presentation</vt:lpstr>
      <vt:lpstr>Other Districts:</vt:lpstr>
      <vt:lpstr> Thank you!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Middle School CTE</dc:title>
  <dc:creator>Alyssa Johnston</dc:creator>
  <cp:lastModifiedBy>Alyssa Johnston</cp:lastModifiedBy>
  <cp:revision>1</cp:revision>
  <dcterms:modified xsi:type="dcterms:W3CDTF">2019-02-21T14:55:58Z</dcterms:modified>
</cp:coreProperties>
</file>